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58" r:id="rId7"/>
    <p:sldId id="263" r:id="rId8"/>
    <p:sldId id="265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54E63-3F7E-46A4-8E13-6EAB8CE0302B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CDC7-2D37-43D7-B8B2-28A054F35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ACDC7-2D37-43D7-B8B2-28A054F355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47F643-9DF7-488B-B84A-CEB8E6AA4AA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0695A4-990D-404F-B68A-74395FA02E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srturlington.weebly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ailto:sonya.turlington@polk-fl.ne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olk-fl.net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sassessments.org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Arts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Sonya Turlington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731" y="4979460"/>
            <a:ext cx="7767021" cy="644729"/>
          </a:xfrm>
        </p:spPr>
        <p:txBody>
          <a:bodyPr/>
          <a:lstStyle/>
          <a:p>
            <a:r>
              <a:rPr lang="en-US" dirty="0" smtClean="0"/>
              <a:t>Our Class Website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r="13782"/>
          <a:stretch>
            <a:fillRect/>
          </a:stretch>
        </p:blipFill>
        <p:spPr>
          <a:xfrm rot="240000">
            <a:off x="2276405" y="492865"/>
            <a:ext cx="5694225" cy="429321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5165" cy="190516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77731" y="5791200"/>
            <a:ext cx="7756264" cy="804862"/>
          </a:xfrm>
        </p:spPr>
        <p:txBody>
          <a:bodyPr/>
          <a:lstStyle/>
          <a:p>
            <a:r>
              <a:rPr lang="en-US" dirty="0">
                <a:hlinkClick r:id="rId4"/>
              </a:rPr>
              <a:t>http://srturlington.weebly.com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coming!!</a:t>
            </a:r>
            <a:endParaRPr lang="en-US" dirty="0"/>
          </a:p>
        </p:txBody>
      </p:sp>
      <p:pic>
        <p:nvPicPr>
          <p:cNvPr id="1026" name="Picture 2" descr="C:\Users\sonya.turlington\AppData\Local\Microsoft\Windows\Temporary Internet Files\Content.IE5\2H1T6N5L\MC90006014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953457" cy="41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6</a:t>
            </a:r>
            <a:r>
              <a:rPr lang="en-US" baseline="30000" dirty="0" smtClean="0"/>
              <a:t>th</a:t>
            </a:r>
            <a:r>
              <a:rPr lang="en-US" dirty="0" smtClean="0"/>
              <a:t> grade!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to reach 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sonya.turlington@polk-fl.net</a:t>
            </a:r>
            <a:r>
              <a:rPr lang="en-US" dirty="0" smtClean="0">
                <a:solidFill>
                  <a:srgbClr val="FF0000"/>
                </a:solidFill>
              </a:rPr>
              <a:t> is quickest</a:t>
            </a:r>
            <a:r>
              <a:rPr lang="en-US" dirty="0" smtClean="0"/>
              <a:t> (on school website, too)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 call the school and leave a message: 863-420-2557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Want a conference? </a:t>
            </a:r>
            <a:r>
              <a:rPr lang="en-US" dirty="0" smtClean="0"/>
              <a:t>– Contact </a:t>
            </a:r>
            <a:r>
              <a:rPr lang="en-US" dirty="0" smtClean="0">
                <a:solidFill>
                  <a:srgbClr val="FF0000"/>
                </a:solidFill>
              </a:rPr>
              <a:t>Leslie Brown </a:t>
            </a:r>
            <a:r>
              <a:rPr lang="en-US" dirty="0" smtClean="0"/>
              <a:t>in guidance and she will set one up with all your child’s teachers at one time.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Program Files\Microsoft Office\MEDIA\CAGCAT10\j0195384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2477859" cy="25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Portal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Form from orientation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Check your email from  Doug Jump (</a:t>
            </a:r>
            <a:r>
              <a:rPr lang="en-US" dirty="0" smtClean="0">
                <a:solidFill>
                  <a:srgbClr val="FF0000"/>
                </a:solidFill>
              </a:rPr>
              <a:t>junk or spam</a:t>
            </a:r>
            <a:r>
              <a:rPr lang="en-US" dirty="0" smtClean="0"/>
              <a:t>?) for log-in information</a:t>
            </a:r>
          </a:p>
          <a:p>
            <a:endParaRPr lang="en-US" dirty="0"/>
          </a:p>
          <a:p>
            <a:r>
              <a:rPr lang="en-US" dirty="0" smtClean="0"/>
              <a:t>3. Email will prompt you to generate a new password</a:t>
            </a:r>
          </a:p>
          <a:p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34578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1201"/>
            <a:ext cx="7745505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600" dirty="0" smtClean="0"/>
              <a:t>Shows your child’s grade in each class</a:t>
            </a:r>
          </a:p>
          <a:p>
            <a:pPr marL="411480" lvl="1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Click on the numerical grade and you will see each assignment</a:t>
            </a:r>
          </a:p>
          <a:p>
            <a:pPr marL="411480" lvl="1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0 U = They were here but didn’t turn it in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0 Z = They were absent but can and need to turn it in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X    = They are allowed to skip that assignment for various reasons (could be a new student transfer grade)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You can set it up to notify you automatically (when your child earns a D or U) or check on Thursday so they can get what they need out of their locker on Friday, to do over the weekend!!! (Especially if they want to go to that sleep-over) </a:t>
            </a:r>
            <a:r>
              <a:rPr lang="en-US" sz="2600" dirty="0" smtClean="0">
                <a:sym typeface="Wingdings" panose="05000000000000000000" pitchFamily="2" charset="2"/>
              </a:rPr>
              <a:t></a:t>
            </a:r>
            <a:endParaRPr lang="en-US" sz="2600" dirty="0" smtClean="0"/>
          </a:p>
          <a:p>
            <a:pPr marL="411480" lvl="1" indent="0">
              <a:buNone/>
            </a:pPr>
            <a:endParaRPr lang="en-US" sz="2600" dirty="0"/>
          </a:p>
          <a:p>
            <a:pPr lvl="1"/>
            <a:r>
              <a:rPr lang="en-US" sz="2600" dirty="0" smtClean="0"/>
              <a:t>Teacher comments – “Went Above and Beyond” or “They redid it”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Portal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Grades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sonya.turlington\AppData\Local\Microsoft\Windows\Temporary Internet Files\Content.IE5\UN1JLADX\MP900399542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6840"/>
            <a:ext cx="3803650" cy="30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Mistakes =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Grades will reflect your child’s level of participation, understanding, and preparedness (homework)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Late work? – will result in a letter grade lost each day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It’s better to turn in something that is ½ done then nothing at all.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Reading</a:t>
            </a:r>
            <a:r>
              <a:rPr lang="en-US" dirty="0" smtClean="0"/>
              <a:t>-vocabulary, skills, close reading, analyzing text, comparing texts</a:t>
            </a:r>
          </a:p>
          <a:p>
            <a:r>
              <a:rPr lang="en-US" b="1" dirty="0" smtClean="0"/>
              <a:t>Writing</a:t>
            </a:r>
            <a:r>
              <a:rPr lang="en-US" dirty="0" smtClean="0"/>
              <a:t>-Narrative, Informative, and Argumentative to sources; process writing; grammar</a:t>
            </a:r>
          </a:p>
          <a:p>
            <a:r>
              <a:rPr lang="en-US" b="1" dirty="0" smtClean="0"/>
              <a:t>Listening</a:t>
            </a:r>
            <a:r>
              <a:rPr lang="en-US" dirty="0" smtClean="0"/>
              <a:t>-Group discussion (add to); podcasts (audio and video)</a:t>
            </a:r>
          </a:p>
          <a:p>
            <a:r>
              <a:rPr lang="en-US" b="1" dirty="0" smtClean="0"/>
              <a:t>Speaking</a:t>
            </a:r>
            <a:r>
              <a:rPr lang="en-US" dirty="0" smtClean="0"/>
              <a:t>-discussing text, defending positions, explaining, and proving with evidence</a:t>
            </a:r>
          </a:p>
          <a:p>
            <a:endParaRPr lang="en-US" dirty="0"/>
          </a:p>
        </p:txBody>
      </p:sp>
      <p:pic>
        <p:nvPicPr>
          <p:cNvPr id="5123" name="Picture 3" descr="C:\Users\sonya.turlington\AppData\Local\Microsoft\Windows\Temporary Internet Files\Content.IE5\I4JZISTA\MP900442364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2239963"/>
            <a:ext cx="25844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Worksheets of reading, writing, vocabulary and grammar skills. They get participation points for completing it.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Finishing class assignments (only occasionally, when needed) because the goal is to build fluency and stamina during class time.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are required to write every homework assignment into the agenda.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Instead of asking, </a:t>
            </a:r>
            <a:r>
              <a:rPr lang="en-US" dirty="0" smtClean="0">
                <a:solidFill>
                  <a:srgbClr val="FF0000"/>
                </a:solidFill>
              </a:rPr>
              <a:t>“Did you do your homework?”…ask them to show it to you so you can see what they’re learning.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sonya.turlington\AppData\Local\Microsoft\Windows\Temporary Internet Files\Content.IE5\QP5R8WGR\MP900446602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7556"/>
            <a:ext cx="3803650" cy="29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</a:t>
            </a:r>
            <a:br>
              <a:rPr lang="en-US" dirty="0" smtClean="0"/>
            </a:br>
            <a:r>
              <a:rPr lang="en-US" dirty="0" smtClean="0"/>
              <a:t> at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Read/sign agenda</a:t>
            </a:r>
          </a:p>
          <a:p>
            <a:r>
              <a:rPr lang="en-US" sz="1800" dirty="0" smtClean="0"/>
              <a:t>Help them organize (calendar and papers)</a:t>
            </a:r>
          </a:p>
          <a:p>
            <a:r>
              <a:rPr lang="en-US" sz="1800" dirty="0" smtClean="0"/>
              <a:t>Handwriting </a:t>
            </a:r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Do not do their writing or typing for them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Practice typing or keyboarding skills as often as possible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Check parent portal (Ask them why they have a zero and follow up until it’s turned in)</a:t>
            </a:r>
          </a:p>
          <a:p>
            <a:r>
              <a:rPr lang="en-US" sz="1800" dirty="0" smtClean="0"/>
              <a:t>Have them check student portal</a:t>
            </a:r>
          </a:p>
        </p:txBody>
      </p:sp>
      <p:pic>
        <p:nvPicPr>
          <p:cNvPr id="8194" name="Picture 2" descr="C:\Users\sonya.turlington\AppData\Local\Microsoft\Windows\Temporary Internet Files\Content.IE5\CI2BVKXA\MP900446485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10417"/>
            <a:ext cx="3803650" cy="25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FSA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438400"/>
            <a:ext cx="3803904" cy="3877056"/>
          </a:xfrm>
        </p:spPr>
        <p:txBody>
          <a:bodyPr/>
          <a:lstStyle/>
          <a:p>
            <a:r>
              <a:rPr lang="en-US" dirty="0" smtClean="0"/>
              <a:t>On the writing portion, they will be given </a:t>
            </a:r>
            <a:r>
              <a:rPr lang="en-US" dirty="0" smtClean="0">
                <a:solidFill>
                  <a:srgbClr val="FF0000"/>
                </a:solidFill>
              </a:rPr>
              <a:t>3-4 texts to read </a:t>
            </a:r>
            <a:r>
              <a:rPr lang="en-US" dirty="0" smtClean="0"/>
              <a:t>and then given a prompt where they inform about the topic or argue a claim about the topic while </a:t>
            </a:r>
            <a:r>
              <a:rPr lang="en-US" dirty="0" smtClean="0">
                <a:solidFill>
                  <a:srgbClr val="FF0000"/>
                </a:solidFill>
              </a:rPr>
              <a:t>showing text evidence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(click title above in slide show mode)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956304" y="2340157"/>
            <a:ext cx="4960194" cy="39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387</TotalTime>
  <Words>528</Words>
  <Application>Microsoft Office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Book Antiqua</vt:lpstr>
      <vt:lpstr>Calibri</vt:lpstr>
      <vt:lpstr>Wingdings</vt:lpstr>
      <vt:lpstr>Hardcover</vt:lpstr>
      <vt:lpstr>Open House</vt:lpstr>
      <vt:lpstr>Welcome to 6th grade!</vt:lpstr>
      <vt:lpstr>Parent Portal</vt:lpstr>
      <vt:lpstr>Parent Portal </vt:lpstr>
      <vt:lpstr>Grades</vt:lpstr>
      <vt:lpstr>Language Arts</vt:lpstr>
      <vt:lpstr>Homework</vt:lpstr>
      <vt:lpstr>What can you do  at home?</vt:lpstr>
      <vt:lpstr>FSA Assessment</vt:lpstr>
      <vt:lpstr>Our Class Website</vt:lpstr>
      <vt:lpstr>Thanks for coming!!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Turlington, Sonya R.</dc:creator>
  <cp:lastModifiedBy>Turlington, Sonya R.</cp:lastModifiedBy>
  <cp:revision>62</cp:revision>
  <dcterms:created xsi:type="dcterms:W3CDTF">2013-09-16T17:31:25Z</dcterms:created>
  <dcterms:modified xsi:type="dcterms:W3CDTF">2015-09-10T23:00:05Z</dcterms:modified>
</cp:coreProperties>
</file>